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631AE-AFFB-CA5C-3CA0-285DF36CA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FCB7AE-CE42-7380-520D-487703239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0FF116-F0A0-04F1-4D33-EA0C1419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D2375-000B-4984-9C33-C609908EBCB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FF27F1-73CD-1944-C962-3C7C944E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227CFC-E812-56AA-C662-E3286952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7C37-51EE-4789-92FB-573C78D36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47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F6A41-9122-001A-B9B0-6D0230AE0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C6C63E-A282-3E77-6227-83D4042E5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BABF15-CAAF-F136-BC29-A46DCAD3F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D2375-000B-4984-9C33-C609908EBCB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F07F47-65CE-42DB-9964-3A31F21A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831D19-BE80-5D95-4CAA-F454AB4F2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7C37-51EE-4789-92FB-573C78D36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6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205CCC-CC3F-DD31-ECD9-5DB001D55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252AD0-0797-9773-082D-DABF577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6AC55-FF2E-9984-2A27-F485E2F7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D2375-000B-4984-9C33-C609908EBCB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4431D9-17E4-BF27-0754-D9B9B4F8F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E1C42C-1B4E-97C3-3A58-0F83F20C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7C37-51EE-4789-92FB-573C78D36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91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A29DB-DC16-360F-5339-BEDE0EE8B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A09071-82E6-7882-17DF-BA066C419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A4FF9A-9DB8-8AB8-04B2-2BA1A79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D2375-000B-4984-9C33-C609908EBCB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ACCCD5-B43E-38AC-DC98-1C4A722D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DAF324-AF08-CB0E-7F43-CB97FEF2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7C37-51EE-4789-92FB-573C78D36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61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9009B-A780-449C-84FE-A1B53FEC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A56ADB-24A8-F021-FFC2-C59F31E36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585E5A-3B92-B403-8631-CD95B11D1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D2375-000B-4984-9C33-C609908EBCB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CFB707-4BEF-0184-15AC-92F12A5CB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64F53D-AD6D-9664-31CE-360BA2C18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7C37-51EE-4789-92FB-573C78D36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56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EBC6C-38ED-5BD0-5A82-1DDF472F8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8EAEC9-492B-7C58-773F-7510AC535E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A05AC3-3E3A-FE33-01F7-87152EB8A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D2963-16FF-4D2E-75C7-D8EA03B30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D2375-000B-4984-9C33-C609908EBCB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714518-854E-D457-86E1-3EA272D88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A3AEDD-71D8-E518-0E31-3B9F3D9C7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7C37-51EE-4789-92FB-573C78D36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583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1BFB9-CA6D-103B-07DE-E67BA9F49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ED9513-6B75-BFE6-8D97-18E353E3F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60DE46-9363-D718-3FA4-45985C4B2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9D74C8-0627-E3CB-8515-155AD149F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40044D9-AB8C-9002-A88C-5739A1E6ED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B7E084-F38B-656B-CECD-AC5CD1E27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D2375-000B-4984-9C33-C609908EBCB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C03D46-A9A6-EADB-A33B-2805B3AA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058D1EC-3DDD-FCBC-6895-A5382136A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7C37-51EE-4789-92FB-573C78D36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09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D3C8F-B543-C301-C93D-A561F94B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C6F512-B62D-BF8B-2A9B-C332EFD7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D2375-000B-4984-9C33-C609908EBCB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CDE217-036B-5CF7-FEF6-54A643844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7B541E-5E24-D6F5-4A1F-F7D729223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7C37-51EE-4789-92FB-573C78D36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633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69DC7A-C13D-DB6E-B21F-7CF9A68CE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D2375-000B-4984-9C33-C609908EBCB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68939D1-263C-1746-D383-EB7A8738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B236D6-B21D-DBE9-F61E-A7F3D0FD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7C37-51EE-4789-92FB-573C78D36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12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0E50FD-5912-6362-2E7A-AFCBC5E2A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3D7BBC-5428-7634-8068-A685AB072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97D978-155D-14A2-B7F9-5A0DD7905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97AFB0-077A-B268-6918-77352711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D2375-000B-4984-9C33-C609908EBCB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5E8035-5775-07D7-3A4A-C9BA3AF15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20E045-59C9-E273-D799-05A7E5AD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7C37-51EE-4789-92FB-573C78D36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942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57C1B-6949-2026-416A-4AF4A2398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E79563-BE4C-26C5-B507-46645C284A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658A1-6AC2-4A00-2BEC-6FD98F720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426C00-2384-57F3-C722-8E90A8320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D2375-000B-4984-9C33-C609908EBCB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992F65-A7C6-060B-2E28-AC2FC95C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5C9509-1A02-44C5-8324-C586527B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7C37-51EE-4789-92FB-573C78D36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2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8442E-1599-89B6-AD9B-71A905175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C44C51-2A79-344E-FF8B-A768520E5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E0BA27-7286-EA6B-9BEF-C17368393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D2375-000B-4984-9C33-C609908EBCB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56F645-A9D8-4E97-6650-BD9A32A85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EDFA64-C047-9DBE-28A5-57166325A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F7C37-51EE-4789-92FB-573C78D36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71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A7A582-C3FE-D7F2-E62B-BE2FA1A5E1F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6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0584AF-C37D-37F8-C94A-6ADC42E0658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419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3900D8-0804-2355-9447-023D783F6F4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10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B23D4C-6D19-0628-6D55-C03D03836D6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203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C9AE0C-B436-D287-DB89-B94B8165FB2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133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C4DB42-163E-9FC6-D413-B0021C520FE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654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9E8EF6-F502-190B-F62E-9C3CFEDF62F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654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9BAE57-8790-7E26-8EC2-6C39153F126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934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0A393C-4592-30B1-5FCD-A57A0605D92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710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9480F4-C1F2-4B9F-CCD2-1655B315F78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5163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AEBF49-81A1-D131-A47A-2CB49039973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9080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BD9109-E74A-2002-11B7-C8AB4BA075B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14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DC4E8-9E28-5D68-80E9-BA019703746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789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C967D2-8971-C5F0-DFB5-F365F0C9E98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50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49F218-C7C4-7DDA-3775-05307F58EC0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8878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513E86-8216-6AE3-CCBD-06D61FA21E4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445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13EB1C-3F1C-77A6-B14F-F45D9E8F10D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722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C556AF-1D66-A086-B55B-0EB0CFF1F6D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5271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1E1297-F71F-38A0-6BA2-81AC09CCF94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288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1326B1-5B05-B46F-CDE2-0C67A07A7B7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8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57B43A-0B48-463F-5C21-7E9F0FF2CA2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69EBE3-7F07-C6B3-2EF2-E29EF2E59B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01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0841DE-2409-2906-A52D-C0394476261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7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20E205-2C5C-E2AB-2742-C529F5653BB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35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5E3CEC-A05E-EAAB-D6C1-F039EE3E272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29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B0AE28-0FC9-AA1D-2FB3-D62DF2EB9D7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79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3B8EF0-7AA9-B899-B49B-143D6068FF0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81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CFCEB2-F448-7F81-2341-176E484F287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79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87A41C-B3ED-1080-657B-5C06F66C6E5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89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B6B164-BAD0-C091-029A-6F474B3573F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38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E6F9AC-A146-F2B8-FA51-9DE302964D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27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66C8A1-B4B0-CB27-7830-67DC78573C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03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8C475B-47C5-952B-74ED-8138C390B30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09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8EA9E3-C1CC-1269-ABA3-6F295DB26BA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97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1F494D-AF39-4ED4-611F-E640E55A709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55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BDB761-A787-3F51-C8B1-9A25B0E9A6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4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097CE2-58A8-7150-D534-4A4F5C71203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93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7B7B40-641D-CF9A-BE68-5E6342B4F0C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87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A7DB12-19DA-5CA7-CED4-1658AF6AD4E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25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B62E49-6712-4CBF-F174-DB3A1959BC1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39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73A46C-A870-914F-B8E8-F5A5A9892D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56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25169D-5088-DD31-24DD-E768423564C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2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F832A9-E08C-9722-7119-5C94724021E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19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56C4F3-FC5E-3A63-4573-B7B0AE6352C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05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1084CA-886D-52F9-DBF0-A676712F40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7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299218-64A7-47EF-D9BC-75B1B2A2220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692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21BC10-242E-1434-AC66-A7D8C008D1E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75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17981E-707A-C788-5740-57C41467029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650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D98275-930B-7ADD-1A1E-7722ED6D5A1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02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6555E6-38CC-31B7-89C5-15B4BA13F02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2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098FC7-20CF-D233-811C-8E8DF7ED981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500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F67536-AA0B-1A67-8D3A-05842404310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52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F2B26B-3572-45DF-831E-8DA51602613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19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24B7F1-0D1D-4E93-6DDF-D5B7FC2D80C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418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E53BA6-F2E7-199B-3210-E38094D90B5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5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47833B-68BC-1613-8859-B630C1707B2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794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878CC8-CD2D-D1FB-62DC-5F731C8A7FD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2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D56927-F306-9A07-1925-7B41D80122F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78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CADDFE-97BC-262F-11F2-6D5A16569FC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66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6E364F-D9F8-0829-FB33-0BD8472DBDA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239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906FE3-DA16-A390-4B58-A39A112C82B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8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7F08F1-7B7F-212A-01E2-DDEB8354FD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402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CAA258-4466-9689-F59B-CF968C92773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46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C6E250-FCE5-D793-8746-DC3263C0A2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652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210678-089D-4AAA-E246-F13E8B27444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776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AE82C2-03B8-27CA-8DA9-E04ED27CA4B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10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BCDB7F-7856-6E72-4AF8-449DD6A9514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44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D04CAA-A6A8-B93F-F31B-7E65937515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979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DDF347-CC58-DFB3-9C4F-37C9B768987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309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DA8D5C-C61D-87F6-1AA1-BE8E3022B7F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172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077C4C-B245-6D17-1640-0F5470DE352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88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4BB605-7E5E-C4CF-7949-0122D1D87E8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66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2D6E0E-3DE9-13B0-9654-4D76438D7B3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395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0D0C7A-5A0B-D4C0-EB2C-13BE0E7CE6A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73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74A3E4-AE7F-2367-4B61-87C2776199E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649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CFD1A0-EEEB-5455-107C-A8A07A0B2D2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269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3BDA09-4F17-72DD-F24E-4C7ED09B827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737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A23ED3-B8A5-D8DA-B00E-07A6F0EA964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309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D2B29D-3BDF-9111-BE03-4D050595C62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751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B04CA3-3C2D-3AB3-3BE8-1A29AFC0A0E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023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843331-C4BD-784C-B230-303B62290DC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1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591F05-92F9-2A53-6CCD-57CDEE2A841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301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A1BF60-DA5F-4574-06A8-C9B39F0F52C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61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1C7118-EC6A-ADCA-154A-01F168EB412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356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7F6934-A01C-D7D7-36F7-B2441040AB2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910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3639C1-3FF9-33FB-E991-F1DF79279F9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262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743BF6-E378-5CBE-5476-1674C5167B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226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37B6E1-0D1A-6E84-725D-89DB3F7BE17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860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022C22-729F-3E9D-F512-331B251C397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590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A3722A-DF72-903A-6B8E-9B741C00FB4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617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CDAEFE-5F13-32DF-0CC8-083848D560D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275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4C6EBC-BCCF-61DC-7363-8DA69C54BE7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635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303E26-B619-ABCD-14D5-AB2B6121F7D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595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B088FE-43F0-A5F3-0EDE-99F61B616FB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47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2607D2-BAD5-8F5A-496E-9E10F2A9EB7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996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D57D06-7282-90F6-ABA8-532796785E8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928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99AA53-3FFE-8248-767C-A8D26386A1A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475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068A79-C6A3-CE5C-6EB0-07852F56C53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863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DA2C4A-EA1B-DDA8-18E5-40592C90D0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795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E2208B-EFF9-71C7-9B9E-EFD5CF23C6F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648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89C5A4-5598-02BC-A921-6131E63A1FD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963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F6F64E-9260-E0B0-5E69-9AB68FE65F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770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B39B74-3EE8-41AE-4A90-BEB3241F349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709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839AA8-F2F8-1B8E-6E74-C9DC05CCA25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655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EB5612-B62F-4AE7-8AC7-0430526F868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32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FA57F4-E5A0-BC73-5650-F7AE66070A5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97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FE8D84-15DD-E557-1461-B56EAB7EBA2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43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D7AC54-702A-5264-D3E6-BFB3CE35CD3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201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3B206B-4BD4-9E52-D585-57DC91C25BD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614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A5EEF6-BC94-73BF-1260-35543D54CB8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508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530D57-27E5-0596-D8EA-1A9622D38A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012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75E453-0F86-1518-0BCB-C507020AFC4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943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D20006-A8BA-5B92-D07A-DC48330D296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361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AFEB38-22E8-8CFE-AFBD-0549CF2189D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257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F1B1F3-4AEC-F73E-9813-DE72B6238FA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1886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83946C-FF09-E884-D7AE-DC0E2CA46D5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657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116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116</vt:i4>
      </vt:variant>
    </vt:vector>
  </HeadingPairs>
  <TitlesOfParts>
    <vt:vector size="1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Владислав Тюрин</dc:creator>
  <cp:lastModifiedBy>Владислав Тюрин</cp:lastModifiedBy>
  <cp:revision>1</cp:revision>
  <dcterms:created xsi:type="dcterms:W3CDTF">2023-11-17T09:48:34Z</dcterms:created>
  <dcterms:modified xsi:type="dcterms:W3CDTF">2023-11-17T09:48:34Z</dcterms:modified>
</cp:coreProperties>
</file>